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661" r:id="rId2"/>
  </p:sldMasterIdLst>
  <p:notesMasterIdLst>
    <p:notesMasterId r:id="rId4"/>
  </p:notesMasterIdLst>
  <p:handoutMasterIdLst>
    <p:handoutMasterId r:id="rId5"/>
  </p:handoutMasterIdLst>
  <p:sldIdLst>
    <p:sldId id="720" r:id="rId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48">
          <p15:clr>
            <a:srgbClr val="A4A3A4"/>
          </p15:clr>
        </p15:guide>
        <p15:guide id="2" orient="horz" pos="4110">
          <p15:clr>
            <a:srgbClr val="A4A3A4"/>
          </p15:clr>
        </p15:guide>
        <p15:guide id="3" orient="horz" pos="2069">
          <p15:clr>
            <a:srgbClr val="A4A3A4"/>
          </p15:clr>
        </p15:guide>
        <p15:guide id="4" pos="126">
          <p15:clr>
            <a:srgbClr val="A4A3A4"/>
          </p15:clr>
        </p15:guide>
        <p15:guide id="5" pos="6114">
          <p15:clr>
            <a:srgbClr val="A4A3A4"/>
          </p15:clr>
        </p15:guide>
        <p15:guide id="6"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8FA"/>
    <a:srgbClr val="BD05C1"/>
    <a:srgbClr val="D3FF71"/>
    <a:srgbClr val="FF0000"/>
    <a:srgbClr val="4F81BD"/>
    <a:srgbClr val="D9D9D9"/>
    <a:srgbClr val="385D8A"/>
    <a:srgbClr val="7BF5EF"/>
    <a:srgbClr val="66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9633FF-C62B-40A1-A79C-565E255EF8F8}" v="121" dt="2024-12-24T02:25:56.654"/>
    <p1510:client id="{83066347-148F-4C90-93D6-690D2755945F}" v="21" dt="2024-12-24T02:21:31.75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58" autoAdjust="0"/>
    <p:restoredTop sz="95726" autoAdjust="0"/>
  </p:normalViewPr>
  <p:slideViewPr>
    <p:cSldViewPr showGuides="1">
      <p:cViewPr varScale="1">
        <p:scale>
          <a:sx n="85" d="100"/>
          <a:sy n="85" d="100"/>
        </p:scale>
        <p:origin x="1440" y="67"/>
      </p:cViewPr>
      <p:guideLst>
        <p:guide orient="horz" pos="3748"/>
        <p:guide orient="horz" pos="4110"/>
        <p:guide orient="horz" pos="2069"/>
        <p:guide pos="126"/>
        <p:guide pos="6114"/>
        <p:guide pos="312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佐藤 知世" userId="8XNZg4r/Jxu1C11hw1p6zm99le9xVNZmrgWiPTDDqwg=" providerId="None" clId="Web-{439633FF-C62B-40A1-A79C-565E255EF8F8}"/>
    <pc:docChg chg="modSld">
      <pc:chgData name="佐藤 知世" userId="8XNZg4r/Jxu1C11hw1p6zm99le9xVNZmrgWiPTDDqwg=" providerId="None" clId="Web-{439633FF-C62B-40A1-A79C-565E255EF8F8}" dt="2024-12-24T02:25:56.404" v="66" actId="20577"/>
      <pc:docMkLst>
        <pc:docMk/>
      </pc:docMkLst>
      <pc:sldChg chg="modSp">
        <pc:chgData name="佐藤 知世" userId="8XNZg4r/Jxu1C11hw1p6zm99le9xVNZmrgWiPTDDqwg=" providerId="None" clId="Web-{439633FF-C62B-40A1-A79C-565E255EF8F8}" dt="2024-12-24T02:25:56.404" v="66" actId="20577"/>
        <pc:sldMkLst>
          <pc:docMk/>
          <pc:sldMk cId="2201654260" sldId="719"/>
        </pc:sldMkLst>
        <pc:spChg chg="mod">
          <ac:chgData name="佐藤 知世" userId="8XNZg4r/Jxu1C11hw1p6zm99le9xVNZmrgWiPTDDqwg=" providerId="None" clId="Web-{439633FF-C62B-40A1-A79C-565E255EF8F8}" dt="2024-12-24T02:25:56.404" v="66" actId="20577"/>
          <ac:spMkLst>
            <pc:docMk/>
            <pc:sldMk cId="2201654260" sldId="719"/>
            <ac:spMk id="4" creationId="{00000000-0000-0000-0000-000000000000}"/>
          </ac:spMkLst>
        </pc:spChg>
        <pc:spChg chg="mod">
          <ac:chgData name="佐藤 知世" userId="8XNZg4r/Jxu1C11hw1p6zm99le9xVNZmrgWiPTDDqwg=" providerId="None" clId="Web-{439633FF-C62B-40A1-A79C-565E255EF8F8}" dt="2024-12-24T02:23:26.492" v="14" actId="1076"/>
          <ac:spMkLst>
            <pc:docMk/>
            <pc:sldMk cId="2201654260" sldId="719"/>
            <ac:spMk id="5" creationId="{00000000-0000-0000-0000-000000000000}"/>
          </ac:spMkLst>
        </pc:spChg>
        <pc:cxnChg chg="mod">
          <ac:chgData name="佐藤 知世" userId="8XNZg4r/Jxu1C11hw1p6zm99le9xVNZmrgWiPTDDqwg=" providerId="None" clId="Web-{439633FF-C62B-40A1-A79C-565E255EF8F8}" dt="2024-12-24T02:23:19.304" v="13" actId="1076"/>
          <ac:cxnSpMkLst>
            <pc:docMk/>
            <pc:sldMk cId="2201654260" sldId="719"/>
            <ac:cxnSpMk id="10" creationId="{00000000-0000-0000-0000-000000000000}"/>
          </ac:cxnSpMkLst>
        </pc:cxnChg>
      </pc:sldChg>
    </pc:docChg>
  </pc:docChgLst>
  <pc:docChgLst>
    <pc:chgData name="西川 琉瑠" clId="Web-{34B50AD0-6C26-4628-BFA2-2512005938C9}"/>
    <pc:docChg chg="modSld">
      <pc:chgData name="西川 琉瑠" userId="" providerId="" clId="Web-{34B50AD0-6C26-4628-BFA2-2512005938C9}" dt="2024-06-12T04:26:23.925" v="29" actId="1076"/>
      <pc:docMkLst>
        <pc:docMk/>
      </pc:docMkLst>
      <pc:sldChg chg="modSp">
        <pc:chgData name="西川 琉瑠" userId="" providerId="" clId="Web-{34B50AD0-6C26-4628-BFA2-2512005938C9}" dt="2024-06-12T04:26:23.925" v="29" actId="1076"/>
        <pc:sldMkLst>
          <pc:docMk/>
          <pc:sldMk cId="2201654260" sldId="719"/>
        </pc:sldMkLst>
        <pc:spChg chg="mod">
          <ac:chgData name="西川 琉瑠" userId="" providerId="" clId="Web-{34B50AD0-6C26-4628-BFA2-2512005938C9}" dt="2024-06-12T04:26:23.925" v="29" actId="1076"/>
          <ac:spMkLst>
            <pc:docMk/>
            <pc:sldMk cId="2201654260" sldId="719"/>
            <ac:spMk id="4" creationId="{00000000-0000-0000-0000-000000000000}"/>
          </ac:spMkLst>
        </pc:spChg>
      </pc:sldChg>
    </pc:docChg>
  </pc:docChgLst>
  <pc:docChgLst>
    <pc:chgData name="佐藤 知世" userId="8XNZg4r/Jxu1C11hw1p6zm99le9xVNZmrgWiPTDDqwg=" providerId="None" clId="Web-{83066347-148F-4C90-93D6-690D2755945F}"/>
    <pc:docChg chg="modSld">
      <pc:chgData name="佐藤 知世" userId="8XNZg4r/Jxu1C11hw1p6zm99le9xVNZmrgWiPTDDqwg=" providerId="None" clId="Web-{83066347-148F-4C90-93D6-690D2755945F}" dt="2024-12-24T02:21:31.540" v="9" actId="20577"/>
      <pc:docMkLst>
        <pc:docMk/>
      </pc:docMkLst>
      <pc:sldChg chg="modSp">
        <pc:chgData name="佐藤 知世" userId="8XNZg4r/Jxu1C11hw1p6zm99le9xVNZmrgWiPTDDqwg=" providerId="None" clId="Web-{83066347-148F-4C90-93D6-690D2755945F}" dt="2024-12-24T02:21:31.540" v="9" actId="20577"/>
        <pc:sldMkLst>
          <pc:docMk/>
          <pc:sldMk cId="2201654260" sldId="719"/>
        </pc:sldMkLst>
        <pc:spChg chg="mod">
          <ac:chgData name="佐藤 知世" userId="8XNZg4r/Jxu1C11hw1p6zm99le9xVNZmrgWiPTDDqwg=" providerId="None" clId="Web-{83066347-148F-4C90-93D6-690D2755945F}" dt="2024-12-24T02:21:31.540" v="9" actId="20577"/>
          <ac:spMkLst>
            <pc:docMk/>
            <pc:sldMk cId="2201654260" sldId="719"/>
            <ac:spMk id="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AB5AEE40-5C62-483D-9CB1-86EB54F96183}" type="datetimeFigureOut">
              <a:rPr kumimoji="1" lang="ja-JP" altLang="en-US" smtClean="0"/>
              <a:pPr/>
              <a:t>2025/3/26</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27FC8D3C-952B-40E7-9856-225DA43CEC7D}" type="slidenum">
              <a:rPr kumimoji="1" lang="ja-JP" altLang="en-US" smtClean="0"/>
              <a:pPr/>
              <a:t>‹#›</a:t>
            </a:fld>
            <a:endParaRPr kumimoji="1"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84D1C9A-EC40-4490-82F7-7A3E82BA9151}" type="datetimeFigureOut">
              <a:rPr kumimoji="1" lang="ja-JP" altLang="en-US" smtClean="0"/>
              <a:pPr/>
              <a:t>2025/3/26</a:t>
            </a:fld>
            <a:endParaRPr kumimoji="1"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5CF62147-32F9-4BBA-AAEC-467B70498AA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CF62147-32F9-4BBA-AAEC-467B70498AA8}" type="slidenum">
              <a:rPr kumimoji="1" lang="ja-JP" altLang="en-US" smtClean="0"/>
              <a:pPr/>
              <a:t>0</a:t>
            </a:fld>
            <a:endParaRPr kumimoji="1" lang="ja-JP" altLang="en-US" dirty="0"/>
          </a:p>
        </p:txBody>
      </p:sp>
    </p:spTree>
    <p:extLst>
      <p:ext uri="{BB962C8B-B14F-4D97-AF65-F5344CB8AC3E}">
        <p14:creationId xmlns:p14="http://schemas.microsoft.com/office/powerpoint/2010/main" val="31016442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72480" y="50681"/>
            <a:ext cx="9462652" cy="468000"/>
          </a:xfrm>
        </p:spPr>
        <p:txBody>
          <a:bodyPr>
            <a:noAutofit/>
          </a:bodyPr>
          <a:lstStyle>
            <a:lvl1pPr algn="l">
              <a:defRPr sz="2800">
                <a:latin typeface="メイリオ" panose="020B0604030504040204" pitchFamily="50" charset="-128"/>
                <a:ea typeface="メイリオ" panose="020B0604030504040204" pitchFamily="50" charset="-128"/>
              </a:defRPr>
            </a:lvl1pPr>
          </a:lstStyle>
          <a:p>
            <a:r>
              <a:rPr kumimoji="1" lang="ja-JP" altLang="en-US" dirty="0"/>
              <a:t>マスタ タイトルの書式設定</a:t>
            </a:r>
          </a:p>
        </p:txBody>
      </p:sp>
      <p:sp>
        <p:nvSpPr>
          <p:cNvPr id="3" name="コンテンツ プレースホルダ 2"/>
          <p:cNvSpPr>
            <a:spLocks noGrp="1"/>
          </p:cNvSpPr>
          <p:nvPr>
            <p:ph idx="1"/>
          </p:nvPr>
        </p:nvSpPr>
        <p:spPr>
          <a:xfrm>
            <a:off x="495300" y="692697"/>
            <a:ext cx="8915400" cy="5433468"/>
          </a:xfrm>
        </p:spPr>
        <p:txBody>
          <a:bodyPr/>
          <a:lstStyle>
            <a:lvl1pPr>
              <a:defRPr sz="2800">
                <a:latin typeface="メイリオ" panose="020B0604030504040204" pitchFamily="50" charset="-128"/>
                <a:ea typeface="メイリオ" panose="020B0604030504040204" pitchFamily="50" charset="-128"/>
              </a:defRPr>
            </a:lvl1pPr>
            <a:lvl2pPr>
              <a:defRPr sz="2400">
                <a:latin typeface="メイリオ" panose="020B0604030504040204" pitchFamily="50" charset="-128"/>
                <a:ea typeface="メイリオ" panose="020B0604030504040204" pitchFamily="50" charset="-128"/>
              </a:defRPr>
            </a:lvl2pPr>
            <a:lvl3pPr>
              <a:defRPr sz="2000">
                <a:latin typeface="メイリオ" panose="020B0604030504040204" pitchFamily="50" charset="-128"/>
                <a:ea typeface="メイリオ" panose="020B0604030504040204" pitchFamily="50" charset="-128"/>
              </a:defRPr>
            </a:lvl3pPr>
            <a:lvl4pPr>
              <a:defRPr sz="1800">
                <a:latin typeface="メイリオ" panose="020B0604030504040204" pitchFamily="50" charset="-128"/>
                <a:ea typeface="メイリオ" panose="020B0604030504040204" pitchFamily="50" charset="-128"/>
              </a:defRPr>
            </a:lvl4pPr>
            <a:lvl5pPr>
              <a:defRPr sz="1800">
                <a:latin typeface="メイリオ" panose="020B0604030504040204" pitchFamily="50" charset="-128"/>
                <a:ea typeface="メイリオ" panose="020B0604030504040204" pitchFamily="50"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10"/>
          </p:nvPr>
        </p:nvSpPr>
        <p:spPr/>
        <p:txBody>
          <a:bodyPr/>
          <a:lstStyle/>
          <a:p>
            <a:fld id="{D627CF15-A738-494F-910F-7CC8B991EB63}" type="datetimeFigureOut">
              <a:rPr kumimoji="1" lang="ja-JP" altLang="en-US" smtClean="0"/>
              <a:pPr/>
              <a:t>2025/3/26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1F014E0-7487-4C37-B306-87F7E0A207A2}" type="slidenum">
              <a:rPr kumimoji="1" lang="ja-JP" altLang="en-US" smtClean="0"/>
              <a:pPr/>
              <a:t>‹#›</a:t>
            </a:fld>
            <a:endParaRPr kumimoji="1" lang="ja-JP" altLang="en-US"/>
          </a:p>
        </p:txBody>
      </p:sp>
      <p:pic>
        <p:nvPicPr>
          <p:cNvPr id="21506" name="Picture 2" descr="ãè¹äºç·ç ã­ã¸ãã®ç»åæ¤ç´¢çµæ"/>
          <p:cNvPicPr>
            <a:picLocks noChangeAspect="1" noChangeArrowheads="1"/>
          </p:cNvPicPr>
          <p:nvPr userDrawn="1"/>
        </p:nvPicPr>
        <p:blipFill>
          <a:blip r:embed="rId2" cstate="print"/>
          <a:srcRect/>
          <a:stretch>
            <a:fillRect/>
          </a:stretch>
        </p:blipFill>
        <p:spPr bwMode="auto">
          <a:xfrm>
            <a:off x="9105611" y="6677312"/>
            <a:ext cx="629521" cy="18924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メイリオ" panose="020B0604030504040204" pitchFamily="50" charset="-128"/>
                <a:ea typeface="メイリオ" panose="020B0604030504040204" pitchFamily="50" charset="-128"/>
              </a:defRPr>
            </a:lvl1p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627CF15-A738-494F-910F-7CC8B991EB63}" type="datetimeFigureOut">
              <a:rPr kumimoji="1" lang="ja-JP" altLang="en-US" smtClean="0"/>
              <a:pPr/>
              <a:t>2025/3/26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1F014E0-7487-4C37-B306-87F7E0A207A2}"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2948" y="620688"/>
            <a:ext cx="2414588" cy="5505476"/>
          </a:xfrm>
        </p:spPr>
        <p:txBody>
          <a:bodyPr vert="eaVert"/>
          <a:lstStyle>
            <a:lvl1pPr>
              <a:defRPr>
                <a:latin typeface="メイリオ" panose="020B0604030504040204" pitchFamily="50" charset="-128"/>
                <a:ea typeface="メイリオ" panose="020B0604030504040204" pitchFamily="50" charset="-128"/>
              </a:defRPr>
            </a:lvl1pPr>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119186" y="620688"/>
            <a:ext cx="7078663" cy="5505476"/>
          </a:xfrm>
        </p:spPr>
        <p:txBody>
          <a:bodyPr vert="eaVert"/>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627CF15-A738-494F-910F-7CC8B991EB63}" type="datetimeFigureOut">
              <a:rPr kumimoji="1" lang="ja-JP" altLang="en-US" smtClean="0"/>
              <a:pPr/>
              <a:t>2025/3/26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1F014E0-7487-4C37-B306-87F7E0A207A2}"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7" name="タイトル 1"/>
          <p:cNvSpPr>
            <a:spLocks noGrp="1"/>
          </p:cNvSpPr>
          <p:nvPr>
            <p:ph type="title"/>
          </p:nvPr>
        </p:nvSpPr>
        <p:spPr>
          <a:xfrm>
            <a:off x="742950" y="1622843"/>
            <a:ext cx="8420100" cy="1362075"/>
          </a:xfrm>
          <a:ln>
            <a:noFill/>
          </a:ln>
        </p:spPr>
        <p:txBody>
          <a:bodyPr>
            <a:normAutofit/>
          </a:bodyPr>
          <a:lstStyle>
            <a:lvl1pPr>
              <a:defRPr sz="4000" b="1">
                <a:latin typeface="メイリオ" panose="020B0604030504040204" pitchFamily="50" charset="-128"/>
                <a:ea typeface="メイリオ" panose="020B0604030504040204" pitchFamily="50" charset="-128"/>
              </a:defRPr>
            </a:lvl1pPr>
          </a:lstStyle>
          <a:p>
            <a:r>
              <a:rPr kumimoji="1" lang="ja-JP" altLang="en-US" dirty="0"/>
              <a:t>第</a:t>
            </a:r>
            <a:r>
              <a:rPr kumimoji="1" lang="en-US" altLang="ja-JP" dirty="0"/>
              <a:t>Ⅰ</a:t>
            </a:r>
            <a:r>
              <a:rPr kumimoji="1" lang="ja-JP" altLang="en-US" dirty="0"/>
              <a:t>講座　</a:t>
            </a:r>
            <a:br>
              <a:rPr kumimoji="1" lang="en-US" altLang="ja-JP" dirty="0"/>
            </a:br>
            <a:r>
              <a:rPr kumimoji="1" lang="ja-JP" altLang="en-US" dirty="0"/>
              <a:t>タイトル</a:t>
            </a:r>
          </a:p>
        </p:txBody>
      </p:sp>
      <p:sp>
        <p:nvSpPr>
          <p:cNvPr id="8" name="テキスト プレースホルダー 2"/>
          <p:cNvSpPr>
            <a:spLocks noGrp="1"/>
          </p:cNvSpPr>
          <p:nvPr>
            <p:ph type="body" idx="1"/>
          </p:nvPr>
        </p:nvSpPr>
        <p:spPr>
          <a:xfrm>
            <a:off x="742950" y="3212976"/>
            <a:ext cx="8420100" cy="1500187"/>
          </a:xfrm>
          <a:ln>
            <a:noFill/>
          </a:ln>
        </p:spPr>
        <p:txBody>
          <a:bodyPr>
            <a:normAutofit/>
          </a:bodyPr>
          <a:lstStyle>
            <a:lvl1pPr marL="0" indent="0">
              <a:buNone/>
              <a:defRPr sz="2000">
                <a:solidFill>
                  <a:schemeClr val="bg1">
                    <a:lumMod val="65000"/>
                  </a:schemeClr>
                </a:solidFill>
                <a:latin typeface="メイリオ" panose="020B0604030504040204" pitchFamily="50" charset="-128"/>
                <a:ea typeface="メイリオ" panose="020B0604030504040204" pitchFamily="50" charset="-128"/>
              </a:defRPr>
            </a:lvl1pPr>
          </a:lstStyle>
          <a:p>
            <a:r>
              <a:rPr kumimoji="1" lang="ja-JP" altLang="en-US" dirty="0"/>
              <a:t>講師　</a:t>
            </a:r>
            <a:endParaRPr lang="en-US" altLang="ja-JP" dirty="0"/>
          </a:p>
          <a:p>
            <a:r>
              <a:rPr lang="ja-JP" altLang="en-US" dirty="0"/>
              <a:t>船井総研ロジ株式会社　所属</a:t>
            </a:r>
            <a:endParaRPr lang="en-US" altLang="ja-JP" dirty="0"/>
          </a:p>
          <a:p>
            <a:r>
              <a:rPr lang="ja-JP" altLang="en-US" dirty="0"/>
              <a:t>役職　</a:t>
            </a:r>
            <a:r>
              <a:rPr kumimoji="1" lang="ja-JP" altLang="en-US" dirty="0"/>
              <a:t>氏名</a:t>
            </a:r>
          </a:p>
        </p:txBody>
      </p:sp>
    </p:spTree>
    <p:extLst>
      <p:ext uri="{BB962C8B-B14F-4D97-AF65-F5344CB8AC3E}">
        <p14:creationId xmlns:p14="http://schemas.microsoft.com/office/powerpoint/2010/main" val="3415557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fld id="{D627CF15-A738-494F-910F-7CC8B991EB63}" type="datetimeFigureOut">
              <a:rPr kumimoji="1" lang="ja-JP" altLang="en-US" smtClean="0"/>
              <a:pPr/>
              <a:t>2025/3/26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1F014E0-7487-4C37-B306-87F7E0A207A2}" type="slidenum">
              <a:rPr kumimoji="1" lang="ja-JP" altLang="en-US" smtClean="0"/>
              <a:pPr/>
              <a:t>‹#›</a:t>
            </a:fld>
            <a:endParaRPr kumimoji="1" lang="ja-JP" altLang="en-US"/>
          </a:p>
        </p:txBody>
      </p:sp>
      <p:sp>
        <p:nvSpPr>
          <p:cNvPr id="2" name="タイトル 1"/>
          <p:cNvSpPr>
            <a:spLocks noGrp="1"/>
          </p:cNvSpPr>
          <p:nvPr>
            <p:ph type="title"/>
          </p:nvPr>
        </p:nvSpPr>
        <p:spPr>
          <a:xfrm>
            <a:off x="742950" y="1622843"/>
            <a:ext cx="8420100" cy="1362075"/>
          </a:xfrm>
        </p:spPr>
        <p:txBody>
          <a:bodyPr anchor="ctr"/>
          <a:lstStyle>
            <a:lvl1pPr algn="l">
              <a:defRPr sz="4000" b="1" cap="all">
                <a:latin typeface="メイリオ" panose="020B0604030504040204" pitchFamily="50" charset="-128"/>
                <a:ea typeface="メイリオ" panose="020B0604030504040204" pitchFamily="50" charset="-128"/>
              </a:defRPr>
            </a:lvl1pPr>
          </a:lstStyle>
          <a:p>
            <a:r>
              <a:rPr kumimoji="1" lang="ja-JP" altLang="en-US" dirty="0"/>
              <a:t>マスタ タイトルの書式設定</a:t>
            </a:r>
          </a:p>
        </p:txBody>
      </p:sp>
      <p:sp>
        <p:nvSpPr>
          <p:cNvPr id="3" name="テキスト プレースホルダ 2"/>
          <p:cNvSpPr>
            <a:spLocks noGrp="1"/>
          </p:cNvSpPr>
          <p:nvPr>
            <p:ph type="body" idx="1"/>
          </p:nvPr>
        </p:nvSpPr>
        <p:spPr>
          <a:xfrm>
            <a:off x="742950" y="3212976"/>
            <a:ext cx="8420100" cy="1500187"/>
          </a:xfrm>
        </p:spPr>
        <p:txBody>
          <a:bodyPr anchor="ctr"/>
          <a:lstStyle>
            <a:lvl1pPr marL="0" indent="0">
              <a:buNone/>
              <a:defRPr sz="2000">
                <a:solidFill>
                  <a:schemeClr val="tx1">
                    <a:tint val="75000"/>
                  </a:schemeClr>
                </a:solidFill>
                <a:latin typeface="メイリオ" panose="020B0604030504040204" pitchFamily="50" charset="-128"/>
                <a:ea typeface="メイリオ" panose="020B0604030504040204" pitchFamily="50"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dirty="0"/>
              <a:t>マスタ テキストの書式設定</a:t>
            </a:r>
          </a:p>
        </p:txBody>
      </p:sp>
      <p:sp>
        <p:nvSpPr>
          <p:cNvPr id="9" name="正方形/長方形 8"/>
          <p:cNvSpPr/>
          <p:nvPr userDrawn="1"/>
        </p:nvSpPr>
        <p:spPr>
          <a:xfrm>
            <a:off x="273000" y="2995331"/>
            <a:ext cx="9360000" cy="20723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セクション見出し">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fld id="{D627CF15-A738-494F-910F-7CC8B991EB63}" type="datetimeFigureOut">
              <a:rPr kumimoji="1" lang="ja-JP" altLang="en-US" smtClean="0"/>
              <a:pPr/>
              <a:t>2025/3/26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1F014E0-7487-4C37-B306-87F7E0A207A2}" type="slidenum">
              <a:rPr kumimoji="1" lang="ja-JP" altLang="en-US" smtClean="0"/>
              <a:pPr/>
              <a:t>‹#›</a:t>
            </a:fld>
            <a:endParaRPr kumimoji="1" lang="ja-JP" altLang="en-US"/>
          </a:p>
        </p:txBody>
      </p:sp>
      <p:sp>
        <p:nvSpPr>
          <p:cNvPr id="2" name="タイトル 1"/>
          <p:cNvSpPr>
            <a:spLocks noGrp="1"/>
          </p:cNvSpPr>
          <p:nvPr>
            <p:ph type="title"/>
          </p:nvPr>
        </p:nvSpPr>
        <p:spPr>
          <a:xfrm>
            <a:off x="742950" y="1622843"/>
            <a:ext cx="8420100" cy="1362075"/>
          </a:xfrm>
        </p:spPr>
        <p:txBody>
          <a:bodyPr anchor="ctr"/>
          <a:lstStyle>
            <a:lvl1pPr algn="l">
              <a:defRPr sz="4000" b="1" cap="all">
                <a:latin typeface="メイリオ" panose="020B0604030504040204" pitchFamily="50" charset="-128"/>
                <a:ea typeface="メイリオ" panose="020B0604030504040204" pitchFamily="50" charset="-128"/>
              </a:defRPr>
            </a:lvl1pPr>
          </a:lstStyle>
          <a:p>
            <a:r>
              <a:rPr kumimoji="1" lang="ja-JP" altLang="en-US" dirty="0"/>
              <a:t>マスタ タイトルの書式設定</a:t>
            </a:r>
          </a:p>
        </p:txBody>
      </p:sp>
      <p:sp>
        <p:nvSpPr>
          <p:cNvPr id="3" name="テキスト プレースホルダ 2"/>
          <p:cNvSpPr>
            <a:spLocks noGrp="1"/>
          </p:cNvSpPr>
          <p:nvPr>
            <p:ph type="body" idx="1"/>
          </p:nvPr>
        </p:nvSpPr>
        <p:spPr>
          <a:xfrm>
            <a:off x="742950" y="3212976"/>
            <a:ext cx="8420100" cy="1500187"/>
          </a:xfrm>
        </p:spPr>
        <p:txBody>
          <a:bodyPr anchor="ctr"/>
          <a:lstStyle>
            <a:lvl1pPr marL="0" indent="0">
              <a:buNone/>
              <a:defRPr sz="2000">
                <a:solidFill>
                  <a:schemeClr val="tx1">
                    <a:tint val="75000"/>
                  </a:schemeClr>
                </a:solidFill>
                <a:latin typeface="メイリオ" panose="020B0604030504040204" pitchFamily="50" charset="-128"/>
                <a:ea typeface="メイリオ" panose="020B0604030504040204" pitchFamily="50"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dirty="0"/>
              <a:t>マスタ テキストの書式設定</a:t>
            </a:r>
          </a:p>
        </p:txBody>
      </p:sp>
      <p:sp>
        <p:nvSpPr>
          <p:cNvPr id="9" name="正方形/長方形 8"/>
          <p:cNvSpPr/>
          <p:nvPr userDrawn="1"/>
        </p:nvSpPr>
        <p:spPr>
          <a:xfrm>
            <a:off x="273000" y="2995331"/>
            <a:ext cx="9360000" cy="20723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6597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メイリオ" panose="020B0604030504040204" pitchFamily="50" charset="-128"/>
                <a:ea typeface="メイリオ" panose="020B0604030504040204" pitchFamily="50" charset="-128"/>
              </a:defRPr>
            </a:lvl1pPr>
          </a:lstStyle>
          <a:p>
            <a:r>
              <a:rPr kumimoji="1" lang="ja-JP" altLang="en-US" dirty="0"/>
              <a:t>マスタ タイトルの書式設定</a:t>
            </a:r>
          </a:p>
        </p:txBody>
      </p:sp>
      <p:sp>
        <p:nvSpPr>
          <p:cNvPr id="3" name="コンテンツ プレースホルダ 2"/>
          <p:cNvSpPr>
            <a:spLocks noGrp="1"/>
          </p:cNvSpPr>
          <p:nvPr>
            <p:ph sz="half" idx="1"/>
          </p:nvPr>
        </p:nvSpPr>
        <p:spPr>
          <a:xfrm>
            <a:off x="256490" y="764704"/>
            <a:ext cx="4608000" cy="4525963"/>
          </a:xfrm>
        </p:spPr>
        <p:txBody>
          <a:bodyPr/>
          <a:lstStyle>
            <a:lvl1pPr>
              <a:defRPr sz="2400">
                <a:latin typeface="メイリオ" panose="020B0604030504040204" pitchFamily="50" charset="-128"/>
                <a:ea typeface="メイリオ" panose="020B0604030504040204" pitchFamily="50" charset="-128"/>
              </a:defRPr>
            </a:lvl1pPr>
            <a:lvl2pPr>
              <a:defRPr sz="2200">
                <a:latin typeface="メイリオ" panose="020B0604030504040204" pitchFamily="50" charset="-128"/>
                <a:ea typeface="メイリオ" panose="020B0604030504040204" pitchFamily="50" charset="-128"/>
              </a:defRPr>
            </a:lvl2pPr>
            <a:lvl3pPr>
              <a:defRPr sz="2000">
                <a:latin typeface="メイリオ" panose="020B0604030504040204" pitchFamily="50" charset="-128"/>
                <a:ea typeface="メイリオ" panose="020B0604030504040204" pitchFamily="50" charset="-128"/>
              </a:defRPr>
            </a:lvl3pPr>
            <a:lvl4pPr>
              <a:defRPr sz="1800">
                <a:latin typeface="メイリオ" panose="020B0604030504040204" pitchFamily="50" charset="-128"/>
                <a:ea typeface="メイリオ" panose="020B0604030504040204" pitchFamily="50" charset="-128"/>
              </a:defRPr>
            </a:lvl4pPr>
            <a:lvl5pPr>
              <a:defRPr sz="1800">
                <a:latin typeface="メイリオ" panose="020B0604030504040204" pitchFamily="50" charset="-128"/>
                <a:ea typeface="メイリオ" panose="020B0604030504040204" pitchFamily="50" charset="-128"/>
              </a:defRPr>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 3"/>
          <p:cNvSpPr>
            <a:spLocks noGrp="1"/>
          </p:cNvSpPr>
          <p:nvPr>
            <p:ph sz="half" idx="2"/>
          </p:nvPr>
        </p:nvSpPr>
        <p:spPr>
          <a:xfrm>
            <a:off x="5145600" y="764704"/>
            <a:ext cx="4608000" cy="4525963"/>
          </a:xfrm>
        </p:spPr>
        <p:txBody>
          <a:bodyPr/>
          <a:lstStyle>
            <a:lvl1pPr>
              <a:defRPr sz="2400">
                <a:latin typeface="メイリオ" panose="020B0604030504040204" pitchFamily="50" charset="-128"/>
                <a:ea typeface="メイリオ" panose="020B0604030504040204" pitchFamily="50" charset="-128"/>
              </a:defRPr>
            </a:lvl1pPr>
            <a:lvl2pPr>
              <a:defRPr sz="2200">
                <a:latin typeface="メイリオ" panose="020B0604030504040204" pitchFamily="50" charset="-128"/>
                <a:ea typeface="メイリオ" panose="020B0604030504040204" pitchFamily="50" charset="-128"/>
              </a:defRPr>
            </a:lvl2pPr>
            <a:lvl3pPr>
              <a:defRPr sz="2000">
                <a:latin typeface="メイリオ" panose="020B0604030504040204" pitchFamily="50" charset="-128"/>
                <a:ea typeface="メイリオ" panose="020B0604030504040204" pitchFamily="50" charset="-128"/>
              </a:defRPr>
            </a:lvl3pPr>
            <a:lvl4pPr>
              <a:defRPr sz="1800">
                <a:latin typeface="メイリオ" panose="020B0604030504040204" pitchFamily="50" charset="-128"/>
                <a:ea typeface="メイリオ" panose="020B0604030504040204" pitchFamily="50" charset="-128"/>
              </a:defRPr>
            </a:lvl4pPr>
            <a:lvl5pPr>
              <a:defRPr sz="1800">
                <a:latin typeface="メイリオ" panose="020B0604030504040204" pitchFamily="50" charset="-128"/>
                <a:ea typeface="メイリオ" panose="020B0604030504040204" pitchFamily="50" charset="-128"/>
              </a:defRPr>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D627CF15-A738-494F-910F-7CC8B991EB63}" type="datetimeFigureOut">
              <a:rPr kumimoji="1" lang="ja-JP" altLang="en-US" smtClean="0"/>
              <a:pPr/>
              <a:t>2025/3/26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1F014E0-7487-4C37-B306-87F7E0A207A2}"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272480" y="65261"/>
            <a:ext cx="9433048" cy="432000"/>
          </a:xfrm>
        </p:spPr>
        <p:txBody>
          <a:bodyPr/>
          <a:lstStyle>
            <a:lvl1pPr>
              <a:defRPr>
                <a:latin typeface="メイリオ" panose="020B0604030504040204" pitchFamily="50" charset="-128"/>
                <a:ea typeface="メイリオ" panose="020B0604030504040204" pitchFamily="50" charset="-128"/>
              </a:defRPr>
            </a:lvl1pPr>
          </a:lstStyle>
          <a:p>
            <a:r>
              <a:rPr kumimoji="1" lang="ja-JP" altLang="en-US" dirty="0"/>
              <a:t>マスタ タイトルの書式設定</a:t>
            </a:r>
          </a:p>
        </p:txBody>
      </p:sp>
      <p:sp>
        <p:nvSpPr>
          <p:cNvPr id="3" name="テキスト プレースホルダ 2"/>
          <p:cNvSpPr>
            <a:spLocks noGrp="1"/>
          </p:cNvSpPr>
          <p:nvPr>
            <p:ph type="body" idx="1"/>
          </p:nvPr>
        </p:nvSpPr>
        <p:spPr>
          <a:xfrm>
            <a:off x="495300" y="980728"/>
            <a:ext cx="4376870" cy="639762"/>
          </a:xfrm>
        </p:spPr>
        <p:txBody>
          <a:bodyPr anchor="b"/>
          <a:lstStyle>
            <a:lvl1pPr marL="0" indent="0">
              <a:buNone/>
              <a:defRPr sz="2400" b="1">
                <a:latin typeface="メイリオ" panose="020B0604030504040204" pitchFamily="50" charset="-128"/>
                <a:ea typeface="メイリオ"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a:t>マスタ テキストの書式設定</a:t>
            </a:r>
          </a:p>
        </p:txBody>
      </p:sp>
      <p:sp>
        <p:nvSpPr>
          <p:cNvPr id="4" name="コンテンツ プレースホルダ 3"/>
          <p:cNvSpPr>
            <a:spLocks noGrp="1"/>
          </p:cNvSpPr>
          <p:nvPr>
            <p:ph sz="half" idx="2"/>
          </p:nvPr>
        </p:nvSpPr>
        <p:spPr>
          <a:xfrm>
            <a:off x="495300" y="1620490"/>
            <a:ext cx="4376870" cy="3951288"/>
          </a:xfrm>
        </p:spPr>
        <p:txBody>
          <a:bodyPr/>
          <a:lstStyle>
            <a:lvl1pPr>
              <a:defRPr sz="2400">
                <a:latin typeface="メイリオ" panose="020B0604030504040204" pitchFamily="50" charset="-128"/>
                <a:ea typeface="メイリオ" panose="020B0604030504040204" pitchFamily="50" charset="-128"/>
              </a:defRPr>
            </a:lvl1pPr>
            <a:lvl2pPr>
              <a:defRPr sz="2000">
                <a:latin typeface="メイリオ" panose="020B0604030504040204" pitchFamily="50" charset="-128"/>
                <a:ea typeface="メイリオ" panose="020B0604030504040204" pitchFamily="50" charset="-128"/>
              </a:defRPr>
            </a:lvl2pPr>
            <a:lvl3pPr>
              <a:defRPr sz="1800">
                <a:latin typeface="メイリオ" panose="020B0604030504040204" pitchFamily="50" charset="-128"/>
                <a:ea typeface="メイリオ" panose="020B0604030504040204" pitchFamily="50" charset="-128"/>
              </a:defRPr>
            </a:lvl3pPr>
            <a:lvl4pPr>
              <a:defRPr sz="1600">
                <a:latin typeface="メイリオ" panose="020B0604030504040204" pitchFamily="50" charset="-128"/>
                <a:ea typeface="メイリオ" panose="020B0604030504040204" pitchFamily="50" charset="-128"/>
              </a:defRPr>
            </a:lvl4pPr>
            <a:lvl5pPr>
              <a:defRPr sz="1600">
                <a:latin typeface="メイリオ" panose="020B0604030504040204" pitchFamily="50" charset="-128"/>
                <a:ea typeface="メイリオ" panose="020B0604030504040204" pitchFamily="50" charset="-128"/>
              </a:defRPr>
            </a:lvl5pPr>
            <a:lvl6pPr>
              <a:defRPr sz="1600"/>
            </a:lvl6pPr>
            <a:lvl7pPr>
              <a:defRPr sz="1600"/>
            </a:lvl7pPr>
            <a:lvl8pPr>
              <a:defRPr sz="1600"/>
            </a:lvl8pPr>
            <a:lvl9pPr>
              <a:defRPr sz="16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 4"/>
          <p:cNvSpPr>
            <a:spLocks noGrp="1"/>
          </p:cNvSpPr>
          <p:nvPr>
            <p:ph type="body" sz="quarter" idx="3"/>
          </p:nvPr>
        </p:nvSpPr>
        <p:spPr>
          <a:xfrm>
            <a:off x="5032111" y="980728"/>
            <a:ext cx="4378590" cy="639762"/>
          </a:xfrm>
        </p:spPr>
        <p:txBody>
          <a:bodyPr anchor="b"/>
          <a:lstStyle>
            <a:lvl1pPr marL="0" indent="0">
              <a:buNone/>
              <a:defRPr sz="2400" b="1">
                <a:latin typeface="メイリオ" panose="020B0604030504040204" pitchFamily="50" charset="-128"/>
                <a:ea typeface="メイリオ"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1620490"/>
            <a:ext cx="4378590" cy="3951288"/>
          </a:xfrm>
        </p:spPr>
        <p:txBody>
          <a:bodyPr/>
          <a:lstStyle>
            <a:lvl1pPr>
              <a:defRPr sz="2400">
                <a:latin typeface="メイリオ" panose="020B0604030504040204" pitchFamily="50" charset="-128"/>
                <a:ea typeface="メイリオ" panose="020B0604030504040204" pitchFamily="50" charset="-128"/>
              </a:defRPr>
            </a:lvl1pPr>
            <a:lvl2pPr>
              <a:defRPr sz="2000">
                <a:latin typeface="メイリオ" panose="020B0604030504040204" pitchFamily="50" charset="-128"/>
                <a:ea typeface="メイリオ" panose="020B0604030504040204" pitchFamily="50" charset="-128"/>
              </a:defRPr>
            </a:lvl2pPr>
            <a:lvl3pPr>
              <a:defRPr sz="1800">
                <a:latin typeface="メイリオ" panose="020B0604030504040204" pitchFamily="50" charset="-128"/>
                <a:ea typeface="メイリオ" panose="020B0604030504040204" pitchFamily="50" charset="-128"/>
              </a:defRPr>
            </a:lvl3pPr>
            <a:lvl4pPr>
              <a:defRPr sz="1600">
                <a:latin typeface="メイリオ" panose="020B0604030504040204" pitchFamily="50" charset="-128"/>
                <a:ea typeface="メイリオ" panose="020B0604030504040204" pitchFamily="50" charset="-128"/>
              </a:defRPr>
            </a:lvl4pPr>
            <a:lvl5pPr>
              <a:defRPr sz="1600">
                <a:latin typeface="メイリオ" panose="020B0604030504040204" pitchFamily="50" charset="-128"/>
                <a:ea typeface="メイリオ" panose="020B0604030504040204" pitchFamily="50" charset="-128"/>
              </a:defRPr>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D627CF15-A738-494F-910F-7CC8B991EB63}" type="datetimeFigureOut">
              <a:rPr kumimoji="1" lang="ja-JP" altLang="en-US" smtClean="0"/>
              <a:pPr/>
              <a:t>2025/3/26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1F014E0-7487-4C37-B306-87F7E0A207A2}"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メイリオ" panose="020B0604030504040204" pitchFamily="50" charset="-128"/>
                <a:ea typeface="メイリオ" panose="020B0604030504040204" pitchFamily="50" charset="-128"/>
              </a:defRPr>
            </a:lvl1pPr>
          </a:lstStyle>
          <a:p>
            <a:r>
              <a:rPr kumimoji="1" lang="ja-JP" altLang="en-US" dirty="0"/>
              <a:t>マスタ タイトルの書式設定</a:t>
            </a:r>
          </a:p>
        </p:txBody>
      </p:sp>
      <p:sp>
        <p:nvSpPr>
          <p:cNvPr id="3" name="日付プレースホルダ 2"/>
          <p:cNvSpPr>
            <a:spLocks noGrp="1"/>
          </p:cNvSpPr>
          <p:nvPr>
            <p:ph type="dt" sz="half" idx="10"/>
          </p:nvPr>
        </p:nvSpPr>
        <p:spPr/>
        <p:txBody>
          <a:bodyPr/>
          <a:lstStyle/>
          <a:p>
            <a:fld id="{D627CF15-A738-494F-910F-7CC8B991EB63}" type="datetimeFigureOut">
              <a:rPr kumimoji="1" lang="ja-JP" altLang="en-US" smtClean="0"/>
              <a:pPr/>
              <a:t>2025/3/26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1F014E0-7487-4C37-B306-87F7E0A207A2}"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627CF15-A738-494F-910F-7CC8B991EB63}" type="datetimeFigureOut">
              <a:rPr kumimoji="1" lang="ja-JP" altLang="en-US" smtClean="0"/>
              <a:pPr/>
              <a:t>2025/3/26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1F014E0-7487-4C37-B306-87F7E0A207A2}"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620687"/>
            <a:ext cx="3259006" cy="1162050"/>
          </a:xfrm>
        </p:spPr>
        <p:txBody>
          <a:bodyPr anchor="b"/>
          <a:lstStyle>
            <a:lvl1pPr algn="l">
              <a:defRPr sz="2000" b="1">
                <a:latin typeface="メイリオ" panose="020B0604030504040204" pitchFamily="50" charset="-128"/>
                <a:ea typeface="メイリオ" panose="020B0604030504040204" pitchFamily="50" charset="-128"/>
              </a:defRPr>
            </a:lvl1pPr>
          </a:lstStyle>
          <a:p>
            <a:r>
              <a:rPr kumimoji="1" lang="ja-JP" altLang="en-US"/>
              <a:t>マスタ タイトルの書式設定</a:t>
            </a:r>
          </a:p>
        </p:txBody>
      </p:sp>
      <p:sp>
        <p:nvSpPr>
          <p:cNvPr id="3" name="コンテンツ プレースホルダ 2"/>
          <p:cNvSpPr>
            <a:spLocks noGrp="1"/>
          </p:cNvSpPr>
          <p:nvPr>
            <p:ph idx="1"/>
          </p:nvPr>
        </p:nvSpPr>
        <p:spPr>
          <a:xfrm>
            <a:off x="3872971" y="620688"/>
            <a:ext cx="5537729" cy="5853113"/>
          </a:xfrm>
        </p:spPr>
        <p:txBody>
          <a:bodyPr/>
          <a:lstStyle>
            <a:lvl1pPr>
              <a:defRPr sz="2400">
                <a:latin typeface="メイリオ" panose="020B0604030504040204" pitchFamily="50" charset="-128"/>
                <a:ea typeface="メイリオ" panose="020B0604030504040204" pitchFamily="50" charset="-128"/>
              </a:defRPr>
            </a:lvl1pPr>
            <a:lvl2pPr>
              <a:defRPr sz="2200">
                <a:latin typeface="メイリオ" panose="020B0604030504040204" pitchFamily="50" charset="-128"/>
                <a:ea typeface="メイリオ" panose="020B0604030504040204" pitchFamily="50" charset="-128"/>
              </a:defRPr>
            </a:lvl2pPr>
            <a:lvl3pPr>
              <a:defRPr sz="2000">
                <a:latin typeface="メイリオ" panose="020B0604030504040204" pitchFamily="50" charset="-128"/>
                <a:ea typeface="メイリオ" panose="020B0604030504040204" pitchFamily="50" charset="-128"/>
              </a:defRPr>
            </a:lvl3pPr>
            <a:lvl4pPr>
              <a:defRPr sz="1800">
                <a:latin typeface="メイリオ" panose="020B0604030504040204" pitchFamily="50" charset="-128"/>
                <a:ea typeface="メイリオ" panose="020B0604030504040204" pitchFamily="50" charset="-128"/>
              </a:defRPr>
            </a:lvl4pPr>
            <a:lvl5pPr>
              <a:defRPr sz="1800">
                <a:latin typeface="メイリオ" panose="020B0604030504040204" pitchFamily="50" charset="-128"/>
                <a:ea typeface="メイリオ" panose="020B0604030504040204" pitchFamily="50" charset="-128"/>
              </a:defRPr>
            </a:lvl5pPr>
            <a:lvl6pPr>
              <a:defRPr sz="2000"/>
            </a:lvl6pPr>
            <a:lvl7pPr>
              <a:defRPr sz="2000"/>
            </a:lvl7pPr>
            <a:lvl8pPr>
              <a:defRPr sz="2000"/>
            </a:lvl8pPr>
            <a:lvl9pPr>
              <a:defRPr sz="20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テキスト プレースホルダ 3"/>
          <p:cNvSpPr>
            <a:spLocks noGrp="1"/>
          </p:cNvSpPr>
          <p:nvPr>
            <p:ph type="body" sz="half" idx="2"/>
          </p:nvPr>
        </p:nvSpPr>
        <p:spPr>
          <a:xfrm>
            <a:off x="495300" y="1782738"/>
            <a:ext cx="3259006" cy="4691063"/>
          </a:xfrm>
        </p:spPr>
        <p:txBody>
          <a:bodyPr/>
          <a:lstStyle>
            <a:lvl1pPr marL="0" indent="0">
              <a:buNone/>
              <a:defRPr sz="1400">
                <a:latin typeface="メイリオ" panose="020B0604030504040204" pitchFamily="50" charset="-128"/>
                <a:ea typeface="メイリオ"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627CF15-A738-494F-910F-7CC8B991EB63}" type="datetimeFigureOut">
              <a:rPr kumimoji="1" lang="ja-JP" altLang="en-US" smtClean="0"/>
              <a:pPr/>
              <a:t>2025/3/26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1F014E0-7487-4C37-B306-87F7E0A207A2}" type="slidenum">
              <a:rPr kumimoji="1" lang="ja-JP" altLang="en-US" smtClean="0"/>
              <a:pPr/>
              <a:t>‹#›</a:t>
            </a:fld>
            <a:endParaRPr kumimoji="1" lang="ja-JP" altLang="en-US"/>
          </a:p>
        </p:txBody>
      </p:sp>
      <p:sp>
        <p:nvSpPr>
          <p:cNvPr id="8" name="タイトル 1"/>
          <p:cNvSpPr txBox="1">
            <a:spLocks/>
          </p:cNvSpPr>
          <p:nvPr userDrawn="1"/>
        </p:nvSpPr>
        <p:spPr>
          <a:xfrm>
            <a:off x="256490" y="141546"/>
            <a:ext cx="9497110" cy="360040"/>
          </a:xfrm>
          <a:prstGeom prst="rect">
            <a:avLst/>
          </a:prstGeom>
        </p:spPr>
        <p:txBody>
          <a:bodyPr vert="horz" lIns="91440" tIns="45720" rIns="91440" bIns="45720" rtlCol="0" anchor="ctr">
            <a:noAutofit/>
          </a:bodyPr>
          <a:lstStyle>
            <a:lvl1pPr algn="l" defTabSz="914400" rtl="0" eaLnBrk="1" latinLnBrk="0" hangingPunct="1">
              <a:spcBef>
                <a:spcPct val="0"/>
              </a:spcBef>
              <a:buNone/>
              <a:defRPr kumimoji="1" sz="2800" kern="1200">
                <a:solidFill>
                  <a:schemeClr val="tx1"/>
                </a:solidFill>
                <a:latin typeface="メイリオ" panose="020B0604030504040204" pitchFamily="50" charset="-128"/>
                <a:ea typeface="メイリオ" panose="020B0604030504040204" pitchFamily="50" charset="-128"/>
                <a:cs typeface="+mj-cs"/>
              </a:defRPr>
            </a:lvl1pPr>
          </a:lstStyle>
          <a:p>
            <a:r>
              <a:rPr lang="ja-JP" altLang="en-US"/>
              <a:t>マスタ タイトルの書式設定</a:t>
            </a:r>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atin typeface="メイリオ" panose="020B0604030504040204" pitchFamily="50" charset="-128"/>
                <a:ea typeface="メイリオ" panose="020B0604030504040204" pitchFamily="50" charset="-128"/>
              </a:defRPr>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atin typeface="メイリオ" panose="020B0604030504040204" pitchFamily="50" charset="-128"/>
                <a:ea typeface="メイリオ"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627CF15-A738-494F-910F-7CC8B991EB63}" type="datetimeFigureOut">
              <a:rPr kumimoji="1" lang="ja-JP" altLang="en-US" smtClean="0"/>
              <a:pPr/>
              <a:t>2025/3/26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1F014E0-7487-4C37-B306-87F7E0A207A2}"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256490" y="141546"/>
            <a:ext cx="9497110" cy="360040"/>
          </a:xfrm>
          <a:prstGeom prst="rect">
            <a:avLst/>
          </a:prstGeom>
        </p:spPr>
        <p:txBody>
          <a:bodyPr vert="horz" lIns="91440" tIns="45720" rIns="91440" bIns="45720" rtlCol="0" anchor="ctr">
            <a:noAutofit/>
          </a:bodyPr>
          <a:lstStyle/>
          <a:p>
            <a:r>
              <a:rPr kumimoji="1" lang="ja-JP" altLang="en-US" dirty="0"/>
              <a:t>マスタ タイトルの書式設定</a:t>
            </a:r>
          </a:p>
        </p:txBody>
      </p:sp>
      <p:sp>
        <p:nvSpPr>
          <p:cNvPr id="3" name="テキスト プレースホルダ 2"/>
          <p:cNvSpPr>
            <a:spLocks noGrp="1"/>
          </p:cNvSpPr>
          <p:nvPr>
            <p:ph type="body" idx="1"/>
          </p:nvPr>
        </p:nvSpPr>
        <p:spPr>
          <a:xfrm>
            <a:off x="495300" y="692697"/>
            <a:ext cx="8915400" cy="5433468"/>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7CF15-A738-494F-910F-7CC8B991EB63}" type="datetimeFigureOut">
              <a:rPr kumimoji="1" lang="ja-JP" altLang="en-US" smtClean="0"/>
              <a:pPr/>
              <a:t>2025/3/26</a:t>
            </a:fld>
            <a:endParaRPr kumimoji="1" lang="ja-JP" altLang="en-US" dirty="0"/>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F014E0-7487-4C37-B306-87F7E0A207A2}" type="slidenum">
              <a:rPr kumimoji="1" lang="ja-JP" altLang="en-US" smtClean="0"/>
              <a:pPr/>
              <a:t>‹#›</a:t>
            </a:fld>
            <a:endParaRPr kumimoji="1" lang="ja-JP" altLang="en-US" dirty="0"/>
          </a:p>
        </p:txBody>
      </p:sp>
      <p:sp>
        <p:nvSpPr>
          <p:cNvPr id="89" name="Line 22"/>
          <p:cNvSpPr>
            <a:spLocks noChangeShapeType="1"/>
          </p:cNvSpPr>
          <p:nvPr userDrawn="1"/>
        </p:nvSpPr>
        <p:spPr bwMode="auto">
          <a:xfrm>
            <a:off x="76200" y="533400"/>
            <a:ext cx="9677400" cy="0"/>
          </a:xfrm>
          <a:prstGeom prst="line">
            <a:avLst/>
          </a:prstGeom>
          <a:noFill/>
          <a:ln w="19050">
            <a:solidFill>
              <a:schemeClr val="tx2"/>
            </a:solidFill>
            <a:round/>
            <a:headEnd/>
            <a:tailE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91" name="Line 23"/>
          <p:cNvSpPr>
            <a:spLocks noChangeShapeType="1"/>
          </p:cNvSpPr>
          <p:nvPr userDrawn="1"/>
        </p:nvSpPr>
        <p:spPr bwMode="auto">
          <a:xfrm>
            <a:off x="76200" y="6669360"/>
            <a:ext cx="9677400" cy="0"/>
          </a:xfrm>
          <a:prstGeom prst="line">
            <a:avLst/>
          </a:prstGeom>
          <a:noFill/>
          <a:ln w="12700">
            <a:solidFill>
              <a:schemeClr val="tx2"/>
            </a:solidFill>
            <a:round/>
            <a:headEnd/>
            <a:tailEnd/>
          </a:ln>
          <a:effectLst/>
        </p:spPr>
        <p:txBody>
          <a:bodyPr/>
          <a:lstStyle/>
          <a:p>
            <a:endParaRPr lang="ja-JP" altLang="en-US" dirty="0"/>
          </a:p>
        </p:txBody>
      </p:sp>
      <p:sp>
        <p:nvSpPr>
          <p:cNvPr id="25" name="正方形/長方形 24"/>
          <p:cNvSpPr/>
          <p:nvPr userDrawn="1"/>
        </p:nvSpPr>
        <p:spPr>
          <a:xfrm>
            <a:off x="200025" y="116632"/>
            <a:ext cx="45719" cy="36004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正方形/長方形 25"/>
          <p:cNvSpPr/>
          <p:nvPr userDrawn="1"/>
        </p:nvSpPr>
        <p:spPr>
          <a:xfrm>
            <a:off x="202012" y="269032"/>
            <a:ext cx="45719" cy="20764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3" name="Picture 2" descr="ãè¹äºç·ç ã­ã¸ãã®ç»åæ¤ç´¢çµæ"/>
          <p:cNvPicPr>
            <a:picLocks noChangeAspect="1" noChangeArrowheads="1"/>
          </p:cNvPicPr>
          <p:nvPr userDrawn="1"/>
        </p:nvPicPr>
        <p:blipFill>
          <a:blip r:embed="rId13" cstate="print"/>
          <a:srcRect/>
          <a:stretch>
            <a:fillRect/>
          </a:stretch>
        </p:blipFill>
        <p:spPr bwMode="auto">
          <a:xfrm>
            <a:off x="9105611" y="6677312"/>
            <a:ext cx="629521" cy="189240"/>
          </a:xfrm>
          <a:prstGeom prst="rect">
            <a:avLst/>
          </a:prstGeom>
          <a:noFill/>
        </p:spPr>
      </p:pic>
      <p:sp>
        <p:nvSpPr>
          <p:cNvPr id="14" name="テキスト プレースホルダー 9"/>
          <p:cNvSpPr txBox="1">
            <a:spLocks/>
          </p:cNvSpPr>
          <p:nvPr userDrawn="1"/>
        </p:nvSpPr>
        <p:spPr>
          <a:xfrm>
            <a:off x="57150" y="6668712"/>
            <a:ext cx="3455690" cy="205914"/>
          </a:xfrm>
          <a:prstGeom prst="rect">
            <a:avLst/>
          </a:prstGeom>
        </p:spPr>
        <p:txBody>
          <a:bodyPr>
            <a:noAutofit/>
          </a:bodyPr>
          <a:lstStyle>
            <a:lvl1pPr marL="0" indent="0" algn="l" defTabSz="914400" rtl="0" eaLnBrk="1" latinLnBrk="0" hangingPunct="1">
              <a:spcBef>
                <a:spcPct val="20000"/>
              </a:spcBef>
              <a:buFont typeface="Arial" pitchFamily="34" charset="0"/>
              <a:buNone/>
              <a:defRPr kumimoji="1" sz="800" kern="1200">
                <a:solidFill>
                  <a:schemeClr val="tx1"/>
                </a:solidFill>
                <a:latin typeface="メイリオ" panose="020B0604030504040204" pitchFamily="50" charset="-128"/>
                <a:ea typeface="メイリオ" panose="020B0604030504040204" pitchFamily="50" charset="-128"/>
                <a:cs typeface="+mn-cs"/>
              </a:defRPr>
            </a:lvl1pPr>
            <a:lvl2pPr marL="457200" indent="0" algn="l" defTabSz="914400" rtl="0" eaLnBrk="1" latinLnBrk="0" hangingPunct="1">
              <a:spcBef>
                <a:spcPct val="20000"/>
              </a:spcBef>
              <a:buFont typeface="Arial" pitchFamily="34" charset="0"/>
              <a:buNone/>
              <a:defRPr kumimoji="1" sz="800" kern="1200">
                <a:solidFill>
                  <a:schemeClr val="tx1"/>
                </a:solidFill>
                <a:latin typeface="メイリオ" panose="020B0604030504040204" pitchFamily="50" charset="-128"/>
                <a:ea typeface="メイリオ" panose="020B0604030504040204" pitchFamily="50" charset="-128"/>
                <a:cs typeface="+mn-cs"/>
              </a:defRPr>
            </a:lvl2pPr>
            <a:lvl3pPr marL="914400" indent="0" algn="l" defTabSz="914400" rtl="0" eaLnBrk="1" latinLnBrk="0" hangingPunct="1">
              <a:spcBef>
                <a:spcPct val="20000"/>
              </a:spcBef>
              <a:buFont typeface="Arial" pitchFamily="34" charset="0"/>
              <a:buNone/>
              <a:defRPr kumimoji="1" sz="800" kern="1200">
                <a:solidFill>
                  <a:schemeClr val="tx1"/>
                </a:solidFill>
                <a:latin typeface="メイリオ" panose="020B0604030504040204" pitchFamily="50" charset="-128"/>
                <a:ea typeface="メイリオ" panose="020B0604030504040204" pitchFamily="50" charset="-128"/>
                <a:cs typeface="+mn-cs"/>
              </a:defRPr>
            </a:lvl3pPr>
            <a:lvl4pPr marL="1371600" indent="0" algn="l" defTabSz="914400" rtl="0" eaLnBrk="1" latinLnBrk="0" hangingPunct="1">
              <a:spcBef>
                <a:spcPct val="20000"/>
              </a:spcBef>
              <a:buFont typeface="Arial" pitchFamily="34" charset="0"/>
              <a:buNone/>
              <a:defRPr kumimoji="1" sz="800" kern="1200">
                <a:solidFill>
                  <a:schemeClr val="tx1"/>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spcBef>
                <a:spcPct val="20000"/>
              </a:spcBef>
              <a:buFont typeface="Arial" pitchFamily="34" charset="0"/>
              <a:buNone/>
              <a:defRPr kumimoji="1" sz="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altLang="ja-JP" sz="800" b="0" i="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800" b="0" i="0" kern="1200" dirty="0" err="1">
                <a:solidFill>
                  <a:schemeClr val="tx1"/>
                </a:solidFill>
                <a:effectLst/>
                <a:latin typeface="メイリオ" panose="020B0604030504040204" pitchFamily="50" charset="-128"/>
                <a:ea typeface="メイリオ" panose="020B0604030504040204" pitchFamily="50" charset="-128"/>
                <a:cs typeface="+mn-cs"/>
              </a:rPr>
              <a:t>Funaisoken</a:t>
            </a:r>
            <a:r>
              <a:rPr kumimoji="1" lang="en-US" altLang="ja-JP" sz="800" b="0" i="0" kern="1200" dirty="0">
                <a:solidFill>
                  <a:schemeClr val="tx1"/>
                </a:solidFill>
                <a:effectLst/>
                <a:latin typeface="メイリオ" panose="020B0604030504040204" pitchFamily="50" charset="-128"/>
                <a:ea typeface="メイリオ" panose="020B0604030504040204" pitchFamily="50" charset="-128"/>
                <a:cs typeface="+mn-cs"/>
              </a:rPr>
              <a:t> Logistics Incorporated All Rights Reserved.</a:t>
            </a:r>
            <a:endParaRPr lang="ja-JP" altLang="en-US" sz="800" dirty="0">
              <a:latin typeface="メイリオ" panose="020B0604030504040204" pitchFamily="50" charset="-128"/>
              <a:ea typeface="メイリオ" panose="020B0604030504040204" pitchFamily="50" charset="-128"/>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6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kumimoji="1" sz="2800" kern="1200">
          <a:solidFill>
            <a:schemeClr val="tx1"/>
          </a:solidFill>
          <a:latin typeface="メイリオ" panose="020B0604030504040204" pitchFamily="50" charset="-128"/>
          <a:ea typeface="メイリオ" panose="020B0604030504040204"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2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BC70D1-B2DD-4077-837A-8627903D695F}" type="datetimeFigureOut">
              <a:rPr kumimoji="1" lang="ja-JP" altLang="en-US" smtClean="0"/>
              <a:t>2025/3/26</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1A0F3-3B19-4D9B-9B50-8D114865E15A}" type="slidenum">
              <a:rPr kumimoji="1" lang="ja-JP" altLang="en-US" smtClean="0"/>
              <a:t>‹#›</a:t>
            </a:fld>
            <a:endParaRPr kumimoji="1" lang="ja-JP" altLang="en-US"/>
          </a:p>
        </p:txBody>
      </p:sp>
    </p:spTree>
    <p:extLst>
      <p:ext uri="{BB962C8B-B14F-4D97-AF65-F5344CB8AC3E}">
        <p14:creationId xmlns:p14="http://schemas.microsoft.com/office/powerpoint/2010/main" val="3549798438"/>
      </p:ext>
    </p:extLst>
  </p:cSld>
  <p:clrMap bg1="lt1" tx1="dk1" bg2="lt2" tx2="dk2" accent1="accent1" accent2="accent2" accent3="accent3" accent4="accent4" accent5="accent5" accent6="accent6" hlink="hlink" folHlink="folHlink"/>
  <p:sldLayoutIdLst>
    <p:sldLayoutId id="2147483668"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9"/>
          <p:cNvSpPr>
            <a:spLocks noChangeArrowheads="1"/>
          </p:cNvSpPr>
          <p:nvPr/>
        </p:nvSpPr>
        <p:spPr bwMode="auto">
          <a:xfrm>
            <a:off x="373186" y="450119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dirty="0">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269478245"/>
              </p:ext>
            </p:extLst>
          </p:nvPr>
        </p:nvGraphicFramePr>
        <p:xfrm>
          <a:off x="256490" y="637692"/>
          <a:ext cx="9361523" cy="5887654"/>
        </p:xfrm>
        <a:graphic>
          <a:graphicData uri="http://schemas.openxmlformats.org/drawingml/2006/table">
            <a:tbl>
              <a:tblPr firstRow="1" firstCol="1" bandRow="1"/>
              <a:tblGrid>
                <a:gridCol w="558198">
                  <a:extLst>
                    <a:ext uri="{9D8B030D-6E8A-4147-A177-3AD203B41FA5}">
                      <a16:colId xmlns:a16="http://schemas.microsoft.com/office/drawing/2014/main" val="1147898409"/>
                    </a:ext>
                  </a:extLst>
                </a:gridCol>
                <a:gridCol w="4138312">
                  <a:extLst>
                    <a:ext uri="{9D8B030D-6E8A-4147-A177-3AD203B41FA5}">
                      <a16:colId xmlns:a16="http://schemas.microsoft.com/office/drawing/2014/main" val="995833545"/>
                    </a:ext>
                  </a:extLst>
                </a:gridCol>
                <a:gridCol w="864096">
                  <a:extLst>
                    <a:ext uri="{9D8B030D-6E8A-4147-A177-3AD203B41FA5}">
                      <a16:colId xmlns:a16="http://schemas.microsoft.com/office/drawing/2014/main" val="359394534"/>
                    </a:ext>
                  </a:extLst>
                </a:gridCol>
                <a:gridCol w="3800917">
                  <a:extLst>
                    <a:ext uri="{9D8B030D-6E8A-4147-A177-3AD203B41FA5}">
                      <a16:colId xmlns:a16="http://schemas.microsoft.com/office/drawing/2014/main" val="1748951587"/>
                    </a:ext>
                  </a:extLst>
                </a:gridCol>
              </a:tblGrid>
              <a:tr h="235661">
                <a:tc rowSpan="3">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貴社名</a:t>
                      </a: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endParaRPr kumimoji="1" lang="ja-JP" altLang="en-US" sz="1600" b="0" dirty="0">
                        <a:latin typeface="Meiryo UI" panose="020B0604030504040204" pitchFamily="50" charset="-128"/>
                        <a:ea typeface="Meiryo UI" panose="020B0604030504040204" pitchFamily="50" charset="-128"/>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ja-JP" altLang="en-US" sz="1050" dirty="0">
                          <a:latin typeface="Meiryo UI" panose="020B0604030504040204" pitchFamily="50" charset="-128"/>
                          <a:ea typeface="Meiryo UI" panose="020B0604030504040204" pitchFamily="50" charset="-128"/>
                        </a:rPr>
                        <a:t>会社概要</a:t>
                      </a:r>
                      <a:endParaRPr lang="en-US" altLang="ja-JP" sz="1050" dirty="0">
                        <a:latin typeface="Meiryo UI" panose="020B0604030504040204" pitchFamily="50" charset="-128"/>
                        <a:ea typeface="Meiryo UI" panose="020B0604030504040204" pitchFamily="50" charset="-128"/>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ja-JP" altLang="en-US" sz="1050" dirty="0">
                          <a:latin typeface="Meiryo UI" panose="020B0604030504040204" pitchFamily="50" charset="-128"/>
                          <a:ea typeface="Meiryo UI" panose="020B0604030504040204" pitchFamily="50" charset="-128"/>
                        </a:rPr>
                        <a:t>売上高：〇〇億円　　　　　　　　　　　　従業員数：〇名</a:t>
                      </a: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9465394"/>
                  </a:ext>
                </a:extLst>
              </a:tr>
              <a:tr h="235661">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業種</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業界</a:t>
                      </a: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kumimoji="1" lang="ja-JP" altLang="en-US" sz="1050" dirty="0">
                          <a:latin typeface="Meiryo UI" panose="020B0604030504040204" pitchFamily="50" charset="-128"/>
                          <a:ea typeface="Meiryo UI" panose="020B0604030504040204" pitchFamily="50" charset="-128"/>
                        </a:rPr>
                        <a:t>（例）製造業</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自動車</a:t>
                      </a: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68010117"/>
                  </a:ext>
                </a:extLst>
              </a:tr>
              <a:tr h="235661">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事業内容</a:t>
                      </a: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kumimoji="1" lang="ja-JP" altLang="en-US" sz="1050" dirty="0">
                          <a:latin typeface="Meiryo UI" panose="020B0604030504040204" pitchFamily="50" charset="-128"/>
                          <a:ea typeface="Meiryo UI" panose="020B0604030504040204" pitchFamily="50" charset="-128"/>
                        </a:rPr>
                        <a:t>（例）自動車の製造・販売</a:t>
                      </a: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12149762"/>
                  </a:ext>
                </a:extLst>
              </a:tr>
              <a:tr h="1099951">
                <a:tc>
                  <a:txBody>
                    <a:bodyPr/>
                    <a:lstStyle/>
                    <a:p>
                      <a:pPr algn="ctr">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選択</a:t>
                      </a: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項目</a:t>
                      </a: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endParaRPr kumimoji="1" lang="ja-JP" altLang="en-US" dirty="0"/>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82305445"/>
                  </a:ext>
                </a:extLst>
              </a:tr>
              <a:tr h="448473">
                <a:tc>
                  <a:txBody>
                    <a:bodyPr/>
                    <a:lstStyle/>
                    <a:p>
                      <a:pPr algn="ctr">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項目</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番号</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spcAft>
                          <a:spcPts val="0"/>
                        </a:spcAft>
                      </a:pPr>
                      <a:r>
                        <a:rPr lang="ja-JP" altLang="en-US" sz="1100" b="1" kern="0" dirty="0">
                          <a:effectLst/>
                          <a:latin typeface="Meiryo UI" panose="020B0604030504040204" pitchFamily="50" charset="-128"/>
                          <a:ea typeface="Meiryo UI" panose="020B0604030504040204" pitchFamily="50" charset="-128"/>
                          <a:cs typeface="Times New Roman" panose="02020603050405020304" pitchFamily="18" charset="0"/>
                        </a:rPr>
                        <a:t>➀ </a:t>
                      </a:r>
                      <a:r>
                        <a:rPr lang="ja-JP" sz="1100" b="1" kern="0" dirty="0">
                          <a:effectLst/>
                          <a:latin typeface="Meiryo UI" panose="020B0604030504040204" pitchFamily="50" charset="-128"/>
                          <a:ea typeface="Meiryo UI" panose="020B0604030504040204" pitchFamily="50" charset="-128"/>
                          <a:cs typeface="Times New Roman" panose="02020603050405020304" pitchFamily="18" charset="0"/>
                        </a:rPr>
                        <a:t>前回例会以降から現時点における取り組み事項・検討事項</a:t>
                      </a:r>
                      <a:endParaRPr lang="en-US" altLang="ja-JP" sz="1100" b="1" kern="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初参加の場合は現在の貴社の取り組み事項や検討事項をご記入ください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a:spcAft>
                          <a:spcPts val="0"/>
                        </a:spcAft>
                      </a:pPr>
                      <a:r>
                        <a:rPr lang="ja-JP" altLang="en-US" sz="1100" b="1" kern="0" dirty="0">
                          <a:effectLst/>
                          <a:latin typeface="Meiryo UI" panose="020B0604030504040204" pitchFamily="50" charset="-128"/>
                          <a:ea typeface="Meiryo UI" panose="020B0604030504040204" pitchFamily="50" charset="-128"/>
                          <a:cs typeface="Times New Roman" panose="02020603050405020304" pitchFamily="18" charset="0"/>
                        </a:rPr>
                        <a:t>左記に対する</a:t>
                      </a:r>
                      <a:r>
                        <a:rPr lang="ja-JP" sz="1100" b="1" kern="0" dirty="0">
                          <a:effectLst/>
                          <a:latin typeface="Meiryo UI" panose="020B0604030504040204" pitchFamily="50" charset="-128"/>
                          <a:ea typeface="Meiryo UI" panose="020B0604030504040204" pitchFamily="50" charset="-128"/>
                          <a:cs typeface="Times New Roman" panose="02020603050405020304" pitchFamily="18" charset="0"/>
                        </a:rPr>
                        <a:t>成果・感想・課題</a:t>
                      </a:r>
                      <a:endParaRPr lang="ja-JP" sz="11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extLst>
                  <a:ext uri="{0D108BD9-81ED-4DB2-BD59-A6C34878D82A}">
                    <a16:rowId xmlns:a16="http://schemas.microsoft.com/office/drawing/2014/main" val="242746577"/>
                  </a:ext>
                </a:extLst>
              </a:tr>
              <a:tr h="258587">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７</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（例）自主行動計画の作成を進めた</a:t>
                      </a: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gridSpan="2">
                  <a:txBody>
                    <a:bodyPr/>
                    <a:lstStyle/>
                    <a:p>
                      <a:pPr algn="l">
                        <a:spcAft>
                          <a:spcPts val="0"/>
                        </a:spcAft>
                      </a:pPr>
                      <a:r>
                        <a:rPr lang="en-US" sz="1050" kern="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0" dirty="0">
                          <a:effectLst/>
                          <a:latin typeface="Meiryo UI" panose="020B0604030504040204" pitchFamily="50" charset="-128"/>
                          <a:ea typeface="Meiryo UI" panose="020B0604030504040204" pitchFamily="50" charset="-128"/>
                          <a:cs typeface="Times New Roman" panose="02020603050405020304" pitchFamily="18" charset="0"/>
                        </a:rPr>
                        <a:t>（例）社内全体で取り組み・情報共有が出来ている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extLst>
                  <a:ext uri="{0D108BD9-81ED-4DB2-BD59-A6C34878D82A}">
                    <a16:rowId xmlns:a16="http://schemas.microsoft.com/office/drawing/2014/main" val="4239377323"/>
                  </a:ext>
                </a:extLst>
              </a:tr>
              <a:tr h="535906">
                <a:tc>
                  <a:txBody>
                    <a:bodyPr/>
                    <a:lstStyle/>
                    <a:p>
                      <a:pPr algn="ctr">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lang="en-US" sz="1050" kern="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316992277"/>
                  </a:ext>
                </a:extLst>
              </a:tr>
              <a:tr h="535906">
                <a:tc>
                  <a:txBody>
                    <a:bodyPr/>
                    <a:lstStyle/>
                    <a:p>
                      <a:pPr algn="ctr">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lang="en-US" sz="1050" kern="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759930254"/>
                  </a:ext>
                </a:extLst>
              </a:tr>
              <a:tr h="535906">
                <a:tc>
                  <a:txBody>
                    <a:bodyPr/>
                    <a:lstStyle/>
                    <a:p>
                      <a:pPr algn="ctr">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lang="en-US" sz="1050" kern="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348745017"/>
                  </a:ext>
                </a:extLst>
              </a:tr>
              <a:tr h="434903">
                <a:tc>
                  <a:txBody>
                    <a:bodyPr/>
                    <a:lstStyle/>
                    <a:p>
                      <a:pPr algn="ctr">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項目</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番号</a:t>
                      </a:r>
                      <a:endParaRPr lang="ja-JP"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b="1" kern="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0" dirty="0">
                          <a:effectLst/>
                          <a:latin typeface="Meiryo UI" panose="020B0604030504040204" pitchFamily="50" charset="-128"/>
                          <a:ea typeface="Meiryo UI" panose="020B0604030504040204" pitchFamily="50" charset="-128"/>
                          <a:cs typeface="Times New Roman" panose="02020603050405020304" pitchFamily="18" charset="0"/>
                        </a:rPr>
                        <a:t>➁ 情報交換会で他社に聞いてみたい事・気になるテーマ</a:t>
                      </a:r>
                      <a:endParaRPr lang="en-US" altLang="ja-JP" sz="1100" b="1" kern="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37336443"/>
                  </a:ext>
                </a:extLst>
              </a:tr>
              <a:tr h="259227">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（例）</a:t>
                      </a:r>
                      <a:r>
                        <a:rPr kumimoji="1" lang="en-US" altLang="ja-JP" sz="1050" dirty="0">
                          <a:latin typeface="Meiryo UI" panose="020B0604030504040204" pitchFamily="50" charset="-128"/>
                          <a:ea typeface="Meiryo UI" panose="020B0604030504040204" pitchFamily="50" charset="-128"/>
                        </a:rPr>
                        <a:t>2024</a:t>
                      </a:r>
                      <a:r>
                        <a:rPr kumimoji="1" lang="ja-JP" altLang="en-US" sz="1050" dirty="0">
                          <a:latin typeface="Meiryo UI" panose="020B0604030504040204" pitchFamily="50" charset="-128"/>
                          <a:ea typeface="Meiryo UI" panose="020B0604030504040204" pitchFamily="50" charset="-128"/>
                        </a:rPr>
                        <a:t>年問題対策を開始した時期と具体的な対策内容</a:t>
                      </a: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95218741"/>
                  </a:ext>
                </a:extLst>
              </a:tr>
              <a:tr h="535906">
                <a:tc>
                  <a:txBody>
                    <a:bodyPr/>
                    <a:lstStyle/>
                    <a:p>
                      <a:pPr algn="ctr">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18859689"/>
                  </a:ext>
                </a:extLst>
              </a:tr>
              <a:tr h="535906">
                <a:tc>
                  <a:txBody>
                    <a:bodyPr/>
                    <a:lstStyle/>
                    <a:p>
                      <a:pPr algn="ctr">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567" marR="62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94286882"/>
                  </a:ext>
                </a:extLst>
              </a:tr>
            </a:tbl>
          </a:graphicData>
        </a:graphic>
      </p:graphicFrame>
      <p:sp>
        <p:nvSpPr>
          <p:cNvPr id="23" name="タイトル 22"/>
          <p:cNvSpPr>
            <a:spLocks noGrp="1"/>
          </p:cNvSpPr>
          <p:nvPr>
            <p:ph type="title"/>
          </p:nvPr>
        </p:nvSpPr>
        <p:spPr>
          <a:xfrm>
            <a:off x="256490" y="116632"/>
            <a:ext cx="9497110" cy="360040"/>
          </a:xfrm>
        </p:spPr>
        <p:txBody>
          <a:bodyPr/>
          <a:lstStyle/>
          <a:p>
            <a:r>
              <a:rPr lang="ja-JP" altLang="en-US" sz="2000">
                <a:latin typeface="Meiryo UI" panose="020B0604030504040204" pitchFamily="50" charset="-128"/>
                <a:ea typeface="Meiryo UI" panose="020B0604030504040204" pitchFamily="50" charset="-128"/>
              </a:rPr>
              <a:t>ロジスティクスリーダーシップサロン </a:t>
            </a:r>
            <a:r>
              <a:rPr lang="ja-JP" altLang="en-US" sz="2000" dirty="0">
                <a:latin typeface="Meiryo UI" panose="020B0604030504040204" pitchFamily="50" charset="-128"/>
                <a:ea typeface="Meiryo UI" panose="020B0604030504040204" pitchFamily="50" charset="-128"/>
              </a:rPr>
              <a:t>情報共有シート</a:t>
            </a:r>
            <a:endParaRPr kumimoji="1" lang="ja-JP" altLang="en-US" sz="20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1208584" y="1454018"/>
            <a:ext cx="2160240" cy="900246"/>
          </a:xfrm>
          <a:prstGeom prst="rect">
            <a:avLst/>
          </a:prstGeom>
          <a:noFill/>
        </p:spPr>
        <p:txBody>
          <a:bodyPr wrap="square" rtlCol="0" anchor="ctr">
            <a:spAutoFit/>
          </a:bodyPr>
          <a:lstStyle/>
          <a:p>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1</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2024</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年問題</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a:p>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2</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値上げ対応</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a:p>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3</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拠点配置（新設・集約など）</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a:p>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4</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物流コンペ</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a:p>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5</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物流統括管理者選任</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27" name="テキスト ボックス 26"/>
          <p:cNvSpPr txBox="1"/>
          <p:nvPr/>
        </p:nvSpPr>
        <p:spPr>
          <a:xfrm>
            <a:off x="3368824" y="1454018"/>
            <a:ext cx="2520280" cy="900246"/>
          </a:xfrm>
          <a:prstGeom prst="rect">
            <a:avLst/>
          </a:prstGeom>
          <a:noFill/>
        </p:spPr>
        <p:txBody>
          <a:bodyPr wrap="square" rtlCol="0" anchor="ctr">
            <a:spAutoFit/>
          </a:bodyPr>
          <a:lstStyle/>
          <a:p>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6</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下請管理・多重構造</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a:p>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7</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自主行動計画</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a:p>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8</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脱炭素・</a:t>
            </a:r>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ESG</a:t>
            </a:r>
          </a:p>
          <a:p>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9</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納品サービス・附帯作業見直し</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a:p>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10</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荷役時間・待機時間</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28" name="テキスト ボックス 27"/>
          <p:cNvSpPr txBox="1"/>
          <p:nvPr/>
        </p:nvSpPr>
        <p:spPr>
          <a:xfrm>
            <a:off x="5817096" y="1439303"/>
            <a:ext cx="1800200" cy="900246"/>
          </a:xfrm>
          <a:prstGeom prst="rect">
            <a:avLst/>
          </a:prstGeom>
          <a:noFill/>
        </p:spPr>
        <p:txBody>
          <a:bodyPr wrap="square" rtlCol="0" anchor="ctr">
            <a:spAutoFit/>
          </a:bodyPr>
          <a:lstStyle/>
          <a:p>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11</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BCP</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対応</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a:p>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12</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共同配送</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a:p>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13</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DX</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・マテハン・自動化</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a:p>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14</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KPI</a:t>
            </a:r>
          </a:p>
          <a:p>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15</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安全・品質</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29" name="テキスト ボックス 28"/>
          <p:cNvSpPr txBox="1"/>
          <p:nvPr/>
        </p:nvSpPr>
        <p:spPr>
          <a:xfrm>
            <a:off x="7833320" y="1454018"/>
            <a:ext cx="1800200" cy="253916"/>
          </a:xfrm>
          <a:prstGeom prst="rect">
            <a:avLst/>
          </a:prstGeom>
          <a:noFill/>
        </p:spPr>
        <p:txBody>
          <a:bodyPr wrap="square" rtlCol="0" anchor="ctr">
            <a:spAutoFit/>
          </a:bodyPr>
          <a:lstStyle/>
          <a:p>
            <a:r>
              <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rPr>
              <a:t>16</a:t>
            </a:r>
            <a:r>
              <a:rPr lang="ja-JP" altLang="en-US" sz="1050" kern="0" dirty="0" err="1">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kern="0" dirty="0">
                <a:latin typeface="Meiryo UI" panose="020B0604030504040204" pitchFamily="50" charset="-128"/>
                <a:ea typeface="Meiryo UI" panose="020B0604030504040204" pitchFamily="50" charset="-128"/>
                <a:cs typeface="ＭＳ Ｐゴシック" panose="020B0600070205080204" pitchFamily="50" charset="-128"/>
              </a:rPr>
              <a:t>その他</a:t>
            </a:r>
            <a:endParaRPr lang="en-US" altLang="ja-JP" sz="1050" kern="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7" name="正方形/長方形 6"/>
          <p:cNvSpPr/>
          <p:nvPr/>
        </p:nvSpPr>
        <p:spPr>
          <a:xfrm>
            <a:off x="5985048" y="229856"/>
            <a:ext cx="3792488" cy="246221"/>
          </a:xfrm>
          <a:prstGeom prst="rect">
            <a:avLst/>
          </a:prstGeom>
        </p:spPr>
        <p:txBody>
          <a:bodyPr wrap="square">
            <a:spAutoFit/>
          </a:bodyPr>
          <a:lstStyle/>
          <a:p>
            <a:pPr algn="r"/>
            <a:r>
              <a:rPr lang="ja-JP" altLang="ja-JP" sz="900" dirty="0">
                <a:solidFill>
                  <a:srgbClr val="FF0000"/>
                </a:solidFill>
                <a:latin typeface="Meiryo UI" panose="020B0604030504040204" pitchFamily="50" charset="-128"/>
                <a:ea typeface="Meiryo UI" panose="020B0604030504040204" pitchFamily="50" charset="-128"/>
              </a:rPr>
              <a:t>記入されたお客様の情報は、お客様の承諾なしに他の目的に使用いたしません</a:t>
            </a:r>
          </a:p>
          <a:p>
            <a:pPr algn="r"/>
            <a:endParaRPr lang="ja-JP" altLang="ja-JP" sz="100"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1246594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15641</TotalTime>
  <Words>254</Words>
  <Application>Microsoft Office PowerPoint</Application>
  <PresentationFormat>A4 210 x 297 mm</PresentationFormat>
  <Paragraphs>47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vt:i4>
      </vt:variant>
    </vt:vector>
  </HeadingPairs>
  <TitlesOfParts>
    <vt:vector size="9" baseType="lpstr">
      <vt:lpstr>Meiryo UI</vt:lpstr>
      <vt:lpstr>メイリオ</vt:lpstr>
      <vt:lpstr>游ゴシック</vt:lpstr>
      <vt:lpstr>游ゴシック Light</vt:lpstr>
      <vt:lpstr>Arial</vt:lpstr>
      <vt:lpstr>Calibri</vt:lpstr>
      <vt:lpstr>Office テーマ</vt:lpstr>
      <vt:lpstr>デザインの設定</vt:lpstr>
      <vt:lpstr>ロジスティクスリーダーシップサロン 情報共有シート</vt:lpstr>
    </vt:vector>
  </TitlesOfParts>
  <Company>船井総合研究所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F1389</dc:creator>
  <cp:lastModifiedBy>Sato Tomoyo</cp:lastModifiedBy>
  <cp:revision>798</cp:revision>
  <dcterms:created xsi:type="dcterms:W3CDTF">2013-05-25T04:20:10Z</dcterms:created>
  <dcterms:modified xsi:type="dcterms:W3CDTF">2025-03-26T06:13:50Z</dcterms:modified>
</cp:coreProperties>
</file>